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0" r:id="rId3"/>
    <p:sldId id="281" r:id="rId4"/>
    <p:sldId id="257" r:id="rId5"/>
    <p:sldId id="262" r:id="rId6"/>
    <p:sldId id="264" r:id="rId7"/>
    <p:sldId id="266" r:id="rId8"/>
    <p:sldId id="283" r:id="rId9"/>
    <p:sldId id="284" r:id="rId10"/>
    <p:sldId id="268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78" autoAdjust="0"/>
    <p:restoredTop sz="86410" autoAdjust="0"/>
  </p:normalViewPr>
  <p:slideViewPr>
    <p:cSldViewPr>
      <p:cViewPr varScale="1">
        <p:scale>
          <a:sx n="77" d="100"/>
          <a:sy n="77" d="100"/>
        </p:scale>
        <p:origin x="-18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ADB6-2235-4BE2-8D15-6321B5B02572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DD8CF-0CC4-4B3F-A4AB-F509460DC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5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E46E-6F80-43B3-9E9E-53D910D6157E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41002-7DA3-4F54-9AF8-6353C8F60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6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41002-7DA3-4F54-9AF8-6353C8F608C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916139-1A72-430C-B813-C25A4CD341B6}" type="datetimeFigureOut">
              <a:rPr lang="ru-RU" smtClean="0"/>
              <a:pPr/>
              <a:t>24.03.2020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01E934-B346-4CA4-AC81-A8DD9FEC08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143380"/>
            <a:ext cx="6400800" cy="65722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 воспитатель ГБДОУ детский сад №4 Приморского района СПб.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35156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«Весна - Красна»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лесных проталинах, на сухих пнях греются на солнце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ящерицы.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82ccbd41ebd22f44f3da6e1bca0a0ea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1071563"/>
            <a:ext cx="6953163" cy="49482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258444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апреле оживают мура­вейники, вылетают бабочки, шмели, пчелы и другие насекомые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возвращаются сквор­цы, трясогузки и жаворонки. А снегири и свиристели улетают на север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186766" cy="521497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0128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кто знает сколько у нас месяцев в году?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Наши братья-месяцы приходят к нам в гости каждый в свое время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285860"/>
            <a:ext cx="3733800" cy="357190"/>
          </a:xfrm>
        </p:spPr>
        <p:txBody>
          <a:bodyPr/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214422"/>
            <a:ext cx="3733800" cy="428628"/>
          </a:xfrm>
        </p:spPr>
        <p:txBody>
          <a:bodyPr/>
          <a:lstStyle/>
          <a:p>
            <a:pPr algn="ctr"/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219604" cy="52149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Декабрь, январь, февраль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>
          <a:xfrm>
            <a:off x="4953000" y="1500174"/>
            <a:ext cx="3733800" cy="46339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Март, апрель, май</a:t>
            </a:r>
          </a:p>
          <a:p>
            <a:endParaRPr lang="ru-RU" sz="2000" dirty="0"/>
          </a:p>
        </p:txBody>
      </p:sp>
      <p:pic>
        <p:nvPicPr>
          <p:cNvPr id="21506" name="Picture 2" descr="Времена года в России – фот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714776" cy="4214842"/>
          </a:xfrm>
          <a:prstGeom prst="rect">
            <a:avLst/>
          </a:prstGeom>
          <a:noFill/>
        </p:spPr>
      </p:pic>
      <p:pic>
        <p:nvPicPr>
          <p:cNvPr id="9" name="Рисунок 8" descr="вес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94326"/>
            <a:ext cx="3000396" cy="4353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0"/>
            <a:ext cx="3733800" cy="714356"/>
          </a:xfrm>
        </p:spPr>
        <p:txBody>
          <a:bodyPr/>
          <a:lstStyle/>
          <a:p>
            <a:pPr algn="ctr"/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285728"/>
            <a:ext cx="3733800" cy="428628"/>
          </a:xfrm>
        </p:spPr>
        <p:txBody>
          <a:bodyPr/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1000108"/>
            <a:ext cx="3733800" cy="51339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Июнь, Июль, Август</a:t>
            </a:r>
          </a:p>
          <a:p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>
          <a:xfrm>
            <a:off x="4953000" y="928670"/>
            <a:ext cx="3733800" cy="52054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Сентябрь ,Октябрь, Ноябрь.</a:t>
            </a:r>
          </a:p>
          <a:p>
            <a:endParaRPr lang="ru-RU" sz="2000" dirty="0"/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3643338" cy="4714908"/>
          </a:xfrm>
          <a:prstGeom prst="rect">
            <a:avLst/>
          </a:prstGeom>
        </p:spPr>
      </p:pic>
      <p:pic>
        <p:nvPicPr>
          <p:cNvPr id="8" name="Рисунок 7" descr="i844PLSM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71612"/>
            <a:ext cx="3643338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Ребята а сейчас у нас какое время года?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Какой праздник мы отмечаем в</a:t>
            </a:r>
            <a:r>
              <a:rPr lang="ru-RU" sz="2800" dirty="0" smtClean="0">
                <a:solidFill>
                  <a:srgbClr val="FF0000"/>
                </a:solidFill>
              </a:rPr>
              <a:t> марте</a:t>
            </a:r>
            <a:r>
              <a:rPr lang="ru-RU" sz="2800" dirty="0" smtClean="0">
                <a:solidFill>
                  <a:schemeClr val="tx1"/>
                </a:solidFill>
              </a:rPr>
              <a:t>? (Женский день.)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2614602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Я пришел к тебе с приветом</a:t>
            </a:r>
          </a:p>
          <a:p>
            <a:pPr>
              <a:buNone/>
            </a:pPr>
            <a:r>
              <a:rPr lang="ru-RU" sz="1600" b="1" dirty="0"/>
              <a:t>Рассказать, что солнце встало,</a:t>
            </a:r>
          </a:p>
          <a:p>
            <a:pPr>
              <a:buNone/>
            </a:pPr>
            <a:r>
              <a:rPr lang="ru-RU" sz="1600" b="1" dirty="0"/>
              <a:t>Что оно горячим светом</a:t>
            </a:r>
          </a:p>
          <a:p>
            <a:pPr>
              <a:buNone/>
            </a:pPr>
            <a:r>
              <a:rPr lang="ru-RU" sz="1600" b="1" dirty="0"/>
              <a:t>По листам затрепетало;</a:t>
            </a:r>
          </a:p>
          <a:p>
            <a:pPr>
              <a:buNone/>
            </a:pPr>
            <a:r>
              <a:rPr lang="ru-RU" sz="1600" b="1" dirty="0"/>
              <a:t>Рассказать, что лес проснулся,</a:t>
            </a:r>
          </a:p>
          <a:p>
            <a:pPr>
              <a:buNone/>
            </a:pPr>
            <a:r>
              <a:rPr lang="ru-RU" sz="1600" b="1" dirty="0"/>
              <a:t>Весь проснулся, веткой каждой,</a:t>
            </a:r>
          </a:p>
          <a:p>
            <a:pPr>
              <a:buNone/>
            </a:pPr>
            <a:r>
              <a:rPr lang="ru-RU" sz="1600" b="1" dirty="0"/>
              <a:t>Каждой птицей встрепенулся</a:t>
            </a:r>
          </a:p>
          <a:p>
            <a:pPr>
              <a:buNone/>
            </a:pPr>
            <a:r>
              <a:rPr lang="ru-RU" sz="1600" b="1" dirty="0"/>
              <a:t>И весенней полон жаждой.</a:t>
            </a:r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Афанасий </a:t>
            </a:r>
            <a:r>
              <a:rPr lang="ru-RU" sz="1600" dirty="0"/>
              <a:t>Фет</a:t>
            </a:r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143250" y="1285860"/>
            <a:ext cx="5715030" cy="471490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расцветают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(Мать-и-мачеха, подснежники.)</a:t>
            </a:r>
            <a:endParaRPr lang="ru-RU" sz="2700" dirty="0"/>
          </a:p>
        </p:txBody>
      </p:sp>
      <p:pic>
        <p:nvPicPr>
          <p:cNvPr id="6" name="Содержимое 5" descr="294507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3429024" cy="4793451"/>
          </a:xfrm>
        </p:spPr>
      </p:pic>
      <p:pic>
        <p:nvPicPr>
          <p:cNvPr id="5" name="Содержимое 4" descr="1df2934d9e2c4bdbf0d672913b06ed2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1428736"/>
            <a:ext cx="3852892" cy="428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7984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Медве­дица с медвежатами вылезает из берлоги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8572560" cy="559395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571503"/>
          </a:xfrm>
        </p:spPr>
        <p:txBody>
          <a:bodyPr/>
          <a:lstStyle/>
          <a:p>
            <a:r>
              <a:rPr lang="ru-RU" sz="2000" dirty="0"/>
              <a:t>Выходит из норы барсук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041775" cy="1000107"/>
          </a:xfrm>
        </p:spPr>
        <p:txBody>
          <a:bodyPr>
            <a:normAutofit/>
          </a:bodyPr>
          <a:lstStyle/>
          <a:p>
            <a:r>
              <a:rPr lang="ru-RU" sz="2000" dirty="0"/>
              <a:t>у волчицы появляются волчата.</a:t>
            </a:r>
          </a:p>
        </p:txBody>
      </p:sp>
      <p:pic>
        <p:nvPicPr>
          <p:cNvPr id="7" name="Содержимое 6" descr="okhota_na_barsuka_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1643050"/>
            <a:ext cx="4786346" cy="4000527"/>
          </a:xfrm>
        </p:spPr>
      </p:pic>
      <p:pic>
        <p:nvPicPr>
          <p:cNvPr id="8" name="Содержимое 7" descr="56ae65e1c9e8d0c50cb9c7cccb9b9d7f.jpg"/>
          <p:cNvPicPr>
            <a:picLocks noGrp="1" noChangeAspect="1"/>
          </p:cNvPicPr>
          <p:nvPr>
            <p:ph sz="half" idx="4"/>
          </p:nvPr>
        </p:nvPicPr>
        <p:blipFill>
          <a:blip r:embed="rId4"/>
          <a:stretch>
            <a:fillRect/>
          </a:stretch>
        </p:blipFill>
        <p:spPr>
          <a:xfrm>
            <a:off x="5161022" y="1643063"/>
            <a:ext cx="3554381" cy="44910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Зайчик меняет белую шубку на серую.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6" descr="0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722689"/>
            <a:ext cx="7858180" cy="55638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Бе­лочка тоже меняет серую шубку на рыжую.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8001056" cy="54292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271</TotalTime>
  <Words>171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«Весна - Красна»</vt:lpstr>
      <vt:lpstr>Ребята кто знает сколько у нас месяцев в году? Наши братья-месяцы приходят к нам в гости каждый в свое время</vt:lpstr>
      <vt:lpstr>Презентация PowerPoint</vt:lpstr>
      <vt:lpstr>Ребята а сейчас у нас какое время года? Какой праздник мы отмечаем в марте? (Женский день.) </vt:lpstr>
      <vt:lpstr>  расцветают  (Мать-и-мачеха, подснежники.)</vt:lpstr>
      <vt:lpstr>Медве­дица с медвежатами вылезает из берлоги.</vt:lpstr>
      <vt:lpstr>Презентация PowerPoint</vt:lpstr>
      <vt:lpstr>Зайчик меняет белую шубку на серую.  </vt:lpstr>
      <vt:lpstr>Бе­лочка тоже меняет серую шубку на рыжую.  </vt:lpstr>
      <vt:lpstr>На лесных проталинах, на сухих пнях греются на солнце ящерицы. </vt:lpstr>
      <vt:lpstr>В апреле оживают мура­вейники, вылетают бабочки, шмели, пчелы и другие насекомые возвращаются сквор­цы, трясогузки и жаворонки. А снегири и свиристели улетают на север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Tanya</cp:lastModifiedBy>
  <cp:revision>35</cp:revision>
  <dcterms:created xsi:type="dcterms:W3CDTF">2019-03-01T11:01:46Z</dcterms:created>
  <dcterms:modified xsi:type="dcterms:W3CDTF">2020-03-24T06:04:26Z</dcterms:modified>
</cp:coreProperties>
</file>