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FC50C3-FAA0-4E03-AB13-9286A80C9037}" type="datetimeFigureOut">
              <a:rPr lang="ru-RU" smtClean="0"/>
              <a:t>25.09.2019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37B11D-F110-4289-8155-66B3484C02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FC50C3-FAA0-4E03-AB13-9286A80C9037}" type="datetimeFigureOut">
              <a:rPr lang="ru-RU" smtClean="0"/>
              <a:t>25.09.2019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37B11D-F110-4289-8155-66B3484C02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FC50C3-FAA0-4E03-AB13-9286A80C9037}" type="datetimeFigureOut">
              <a:rPr lang="ru-RU" smtClean="0"/>
              <a:t>25.09.2019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37B11D-F110-4289-8155-66B3484C02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FC50C3-FAA0-4E03-AB13-9286A80C9037}" type="datetimeFigureOut">
              <a:rPr lang="ru-RU" smtClean="0"/>
              <a:t>25.09.2019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37B11D-F110-4289-8155-66B3484C02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FC50C3-FAA0-4E03-AB13-9286A80C9037}" type="datetimeFigureOut">
              <a:rPr lang="ru-RU" smtClean="0"/>
              <a:t>25.09.2019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37B11D-F110-4289-8155-66B3484C02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FC50C3-FAA0-4E03-AB13-9286A80C9037}" type="datetimeFigureOut">
              <a:rPr lang="ru-RU" smtClean="0"/>
              <a:t>25.09.2019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37B11D-F110-4289-8155-66B3484C02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FC50C3-FAA0-4E03-AB13-9286A80C9037}" type="datetimeFigureOut">
              <a:rPr lang="ru-RU" smtClean="0"/>
              <a:t>25.09.2019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37B11D-F110-4289-8155-66B3484C02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FC50C3-FAA0-4E03-AB13-9286A80C9037}" type="datetimeFigureOut">
              <a:rPr lang="ru-RU" smtClean="0"/>
              <a:t>25.09.2019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37B11D-F110-4289-8155-66B3484C02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FC50C3-FAA0-4E03-AB13-9286A80C9037}" type="datetimeFigureOut">
              <a:rPr lang="ru-RU" smtClean="0"/>
              <a:t>25.09.2019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37B11D-F110-4289-8155-66B3484C02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FC50C3-FAA0-4E03-AB13-9286A80C9037}" type="datetimeFigureOut">
              <a:rPr lang="ru-RU" smtClean="0"/>
              <a:t>25.09.2019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37B11D-F110-4289-8155-66B3484C020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FC50C3-FAA0-4E03-AB13-9286A80C9037}" type="datetimeFigureOut">
              <a:rPr lang="ru-RU" smtClean="0"/>
              <a:t>25.09.2019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37B11D-F110-4289-8155-66B3484C0206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4FC50C3-FAA0-4E03-AB13-9286A80C9037}" type="datetimeFigureOut">
              <a:rPr lang="ru-RU" smtClean="0"/>
              <a:t>25.09.2019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E137B11D-F110-4289-8155-66B3484C020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javascript:;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javascript:;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prstTxWarp prst="textWave4">
              <a:avLst/>
            </a:prstTxWarp>
          </a:bodyPr>
          <a:lstStyle/>
          <a:p>
            <a:r>
              <a:rPr lang="ru-RU" dirty="0" smtClean="0"/>
              <a:t>РАССКАЗЫВАЕМ ДЕТЯМ ПРО ОСЕНЬ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" name="cc-m-imagesubtitle-image-11775907226" descr="https://image.jimcdn.com/app/cms/image/transf/dimension=460x10000:format=jpg/path/sf278732f8691ebec/image/iffb60a377591b105/version/1476883533/image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3571876"/>
            <a:ext cx="8286808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Вот и кончилось весёлое тёплое лето, на смену ему приходит осень. Травы в лугах, полях и лесах высыхают, желтеют, становится золотистой листва деревьев и кустарников. Листья на деревьях желтеют сначала на вершинах, где воздух холоднее, а потом и на нижних ветках. Первыми становятся золотистыми листья берёз и лип.  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Содержимое 6" descr="Без названия (4)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643438" y="571480"/>
            <a:ext cx="4071966" cy="435771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4629152" cy="5541854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 smtClean="0"/>
              <a:t>Раннюю осень называют "золотой"</a:t>
            </a:r>
            <a:endParaRPr lang="ru-RU" dirty="0" smtClean="0"/>
          </a:p>
          <a:p>
            <a:r>
              <a:rPr lang="ru-RU" dirty="0" smtClean="0"/>
              <a:t>- золотыми становятся травы, листья на деревьях и кустарниках.</a:t>
            </a:r>
          </a:p>
          <a:p>
            <a:r>
              <a:rPr lang="ru-RU" dirty="0" smtClean="0"/>
              <a:t> Воздух прохладный, прозрачный и в нём летают серебряные нити паутины. Стоят погожие солнечные деньки короткого "бабьего лета". Но солнце уже не поднимается высоко, дни становятся короче, а ночи длиннее. 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/>
              <a:t> Чаще налетают порывистые холодные ветры. Моросят мелкие холодные дожди, по утрам стелются туманы. Порывы ветра срывают с деревьев жёлтые, багряные и лиловые листья, которые устилают землю пёстрым ковром. Начинается пора листопада.  Подует ветер, сорвёт с ветки листок,  и он, медленно кружась, опускается на землю.</a:t>
            </a:r>
          </a:p>
          <a:p>
            <a:endParaRPr lang="ru-RU" dirty="0"/>
          </a:p>
        </p:txBody>
      </p:sp>
      <p:pic>
        <p:nvPicPr>
          <p:cNvPr id="9" name="Содержимое 8" descr="images (4)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143504" y="500042"/>
            <a:ext cx="3500461" cy="471490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4414838" cy="5470416"/>
          </a:xfrm>
        </p:spPr>
        <p:txBody>
          <a:bodyPr>
            <a:normAutofit fontScale="62500" lnSpcReduction="20000"/>
          </a:bodyPr>
          <a:lstStyle/>
          <a:p>
            <a:endParaRPr lang="ru-RU" dirty="0" smtClean="0"/>
          </a:p>
          <a:p>
            <a:r>
              <a:rPr lang="ru-RU" dirty="0" smtClean="0"/>
              <a:t>Деревья постепенно теряют свой пышный яркий убор, ветви их обнажаются.</a:t>
            </a:r>
          </a:p>
          <a:p>
            <a:r>
              <a:rPr lang="ru-RU" dirty="0" smtClean="0"/>
              <a:t> В середине осени солнце выглядывает редко, дни становятся пасмурными, часто идут холодные затяжные дожди. По ночам бывают заморозки.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/>
              <a:t> В лесу можно найти много выпавших перьев: птицы линяют, старые перья выпадают, а новые зимние окрашены более тускло. Это делает птиц незаметнее.</a:t>
            </a:r>
          </a:p>
          <a:p>
            <a:r>
              <a:rPr lang="ru-RU" dirty="0" smtClean="0"/>
              <a:t> В начале осени, когда насекомых становится меньше, улетают стрижи и ласточки, ведь они питаются только насекомыми. Другие птицы меняют корм: охотно клюют ягоды, плоды и зёрна.</a:t>
            </a:r>
          </a:p>
          <a:p>
            <a:endParaRPr lang="ru-RU" dirty="0"/>
          </a:p>
        </p:txBody>
      </p:sp>
      <p:pic>
        <p:nvPicPr>
          <p:cNvPr id="5" name="Содержимое 4" descr="images (3)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000629" y="571480"/>
            <a:ext cx="3643338" cy="442915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5541854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Собираются в стаи, готовятся к отлёту в тёплые края журавли, грачи и кукушки. Последними улетают гуси, утки и лебеди.  </a:t>
            </a:r>
          </a:p>
          <a:p>
            <a:r>
              <a:rPr lang="ru-RU" dirty="0" smtClean="0"/>
              <a:t> Звери готовятся к зиме, делают запасы, строят и утепляют гнёзда и норы, меняют летние шубки на зимние - более пушистые и светлые, чтобы стать незаметными на белом снегу.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r>
              <a:rPr lang="ru-RU" dirty="0" smtClean="0"/>
              <a:t> Осенью у людей много работы: надо собирать урожай овощей и фруктов, приготовить к весне пашни, посеять озимые.</a:t>
            </a:r>
          </a:p>
          <a:p>
            <a:r>
              <a:rPr lang="ru-RU" dirty="0" smtClean="0"/>
              <a:t> Надо позаботиться и о тех пернатых, которые остаются зимовать в наших краях, собрать для них семена и плоды, приготовить кормушки.</a:t>
            </a:r>
          </a:p>
          <a:p>
            <a:endParaRPr lang="ru-RU" dirty="0"/>
          </a:p>
        </p:txBody>
      </p:sp>
      <p:pic>
        <p:nvPicPr>
          <p:cNvPr id="5" name="Содержимое 4" descr="images (2)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500562" y="571480"/>
            <a:ext cx="4143403" cy="4429156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5470416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Лужи затягивает первый тонкий ледок, летят на мёрзлую землю серебряные звёздочки - снежинки, звенят на ветру обледенелые ветки деревьев, серебрятся на солнце опавшие, покрытые инеем листья. исчезают насекомые, улетают на юг перелётные птицы.</a:t>
            </a:r>
          </a:p>
          <a:p>
            <a:endParaRPr lang="ru-RU" dirty="0"/>
          </a:p>
        </p:txBody>
      </p:sp>
      <p:pic>
        <p:nvPicPr>
          <p:cNvPr id="5" name="Содержимое 4" descr="images (9)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500562" y="642918"/>
            <a:ext cx="4071966" cy="428628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5541854"/>
          </a:xfrm>
        </p:spPr>
        <p:txBody>
          <a:bodyPr>
            <a:normAutofit fontScale="70000" lnSpcReduction="20000"/>
          </a:bodyPr>
          <a:lstStyle/>
          <a:p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Стихи про осень</a:t>
            </a:r>
          </a:p>
          <a:p>
            <a:pPr>
              <a:buNone/>
            </a:pPr>
            <a:r>
              <a:rPr lang="ru-RU" dirty="0" smtClean="0">
                <a:solidFill>
                  <a:srgbClr val="FF0000"/>
                </a:solidFill>
              </a:rPr>
              <a:t>Зонтик</a:t>
            </a:r>
          </a:p>
          <a:p>
            <a:r>
              <a:rPr lang="ru-RU" dirty="0" smtClean="0"/>
              <a:t>М. Сидорова</a:t>
            </a:r>
          </a:p>
          <a:p>
            <a:r>
              <a:rPr lang="ru-RU" dirty="0" smtClean="0"/>
              <a:t>Если дождик проливной,</a:t>
            </a:r>
            <a:br>
              <a:rPr lang="ru-RU" dirty="0" smtClean="0"/>
            </a:br>
            <a:r>
              <a:rPr lang="ru-RU" dirty="0" smtClean="0"/>
              <a:t>Зонтик я беру с собой,</a:t>
            </a:r>
            <a:br>
              <a:rPr lang="ru-RU" dirty="0" smtClean="0"/>
            </a:br>
            <a:r>
              <a:rPr lang="ru-RU" dirty="0" smtClean="0"/>
              <a:t>Очень яркий и большой,</a:t>
            </a:r>
            <a:br>
              <a:rPr lang="ru-RU" dirty="0" smtClean="0"/>
            </a:br>
            <a:r>
              <a:rPr lang="ru-RU" dirty="0" smtClean="0"/>
              <a:t>Желто-красно-голубой.</a:t>
            </a:r>
            <a:br>
              <a:rPr lang="ru-RU" dirty="0" smtClean="0"/>
            </a:br>
            <a:r>
              <a:rPr lang="ru-RU" dirty="0" smtClean="0"/>
              <a:t>Кто ни повстречается,</a:t>
            </a:r>
            <a:br>
              <a:rPr lang="ru-RU" dirty="0" smtClean="0"/>
            </a:br>
            <a:r>
              <a:rPr lang="ru-RU" dirty="0" smtClean="0"/>
              <a:t>Очень удивляется.</a:t>
            </a:r>
            <a:br>
              <a:rPr lang="ru-RU" dirty="0" smtClean="0"/>
            </a:br>
            <a:r>
              <a:rPr lang="ru-RU" dirty="0" smtClean="0"/>
              <a:t>Говорит кругом народ:</a:t>
            </a:r>
            <a:br>
              <a:rPr lang="ru-RU" dirty="0" smtClean="0"/>
            </a:br>
            <a:r>
              <a:rPr lang="ru-RU" dirty="0" smtClean="0"/>
              <a:t>«Вот так чудо! Зонт идет!»</a:t>
            </a:r>
            <a:br>
              <a:rPr lang="ru-RU" dirty="0" smtClean="0"/>
            </a:br>
            <a:r>
              <a:rPr lang="ru-RU" dirty="0" smtClean="0"/>
              <a:t>Даже чуточку обидно,</a:t>
            </a:r>
            <a:br>
              <a:rPr lang="ru-RU" dirty="0" smtClean="0"/>
            </a:br>
            <a:r>
              <a:rPr lang="ru-RU" dirty="0" smtClean="0"/>
              <a:t>Что меня совсем не видно…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В небесах высоких тает</a:t>
            </a:r>
          </a:p>
          <a:p>
            <a:r>
              <a:rPr lang="ru-RU" dirty="0" smtClean="0"/>
              <a:t>И. Никитин</a:t>
            </a:r>
          </a:p>
          <a:p>
            <a:r>
              <a:rPr lang="ru-RU" dirty="0" smtClean="0"/>
              <a:t>В небесах высоких тает</a:t>
            </a:r>
          </a:p>
          <a:p>
            <a:r>
              <a:rPr lang="ru-RU" dirty="0" smtClean="0"/>
              <a:t>Одинокий тонкий луч,</a:t>
            </a:r>
          </a:p>
          <a:p>
            <a:r>
              <a:rPr lang="ru-RU" dirty="0" smtClean="0"/>
              <a:t>Улетают птичьи стаи,</a:t>
            </a:r>
          </a:p>
          <a:p>
            <a:r>
              <a:rPr lang="ru-RU" dirty="0" smtClean="0"/>
              <a:t>Прилетают стаи туч.</a:t>
            </a:r>
          </a:p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43372" y="530352"/>
            <a:ext cx="4543908" cy="5541854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Осень</a:t>
            </a:r>
          </a:p>
          <a:p>
            <a:r>
              <a:rPr lang="ru-RU" dirty="0" smtClean="0"/>
              <a:t>Е. </a:t>
            </a:r>
            <a:r>
              <a:rPr lang="ru-RU" dirty="0" err="1" smtClean="0"/>
              <a:t>Интулов</a:t>
            </a:r>
            <a:endParaRPr lang="ru-RU" dirty="0" smtClean="0"/>
          </a:p>
          <a:p>
            <a:r>
              <a:rPr lang="ru-RU" dirty="0" smtClean="0"/>
              <a:t>Кричит ворона в небе:</a:t>
            </a:r>
          </a:p>
          <a:p>
            <a:r>
              <a:rPr lang="ru-RU" dirty="0" smtClean="0"/>
              <a:t>-</a:t>
            </a:r>
            <a:r>
              <a:rPr lang="ru-RU" dirty="0" err="1" smtClean="0"/>
              <a:t>Кар-р</a:t>
            </a:r>
            <a:r>
              <a:rPr lang="ru-RU" dirty="0" smtClean="0"/>
              <a:t>!</a:t>
            </a:r>
          </a:p>
          <a:p>
            <a:r>
              <a:rPr lang="ru-RU" dirty="0" smtClean="0"/>
              <a:t>В лесу </a:t>
            </a:r>
            <a:r>
              <a:rPr lang="ru-RU" dirty="0" err="1" smtClean="0"/>
              <a:t>пожар-р</a:t>
            </a:r>
            <a:r>
              <a:rPr lang="ru-RU" dirty="0" smtClean="0"/>
              <a:t>, в лесу </a:t>
            </a:r>
            <a:r>
              <a:rPr lang="ru-RU" dirty="0" err="1" smtClean="0"/>
              <a:t>пожар-р</a:t>
            </a:r>
            <a:r>
              <a:rPr lang="ru-RU" dirty="0" smtClean="0"/>
              <a:t>!</a:t>
            </a:r>
          </a:p>
          <a:p>
            <a:r>
              <a:rPr lang="ru-RU" dirty="0" smtClean="0"/>
              <a:t>А было просто очень:</a:t>
            </a:r>
          </a:p>
          <a:p>
            <a:r>
              <a:rPr lang="ru-RU" dirty="0" smtClean="0"/>
              <a:t>В нем поселилась осень.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Осенний клад</a:t>
            </a:r>
          </a:p>
          <a:p>
            <a:r>
              <a:rPr lang="ru-RU" dirty="0" smtClean="0"/>
              <a:t>И. Пивоварова</a:t>
            </a:r>
          </a:p>
          <a:p>
            <a:r>
              <a:rPr lang="ru-RU" dirty="0" smtClean="0"/>
              <a:t>Падают с ветки желтые монетки..</a:t>
            </a:r>
            <a:br>
              <a:rPr lang="ru-RU" dirty="0" smtClean="0"/>
            </a:br>
            <a:r>
              <a:rPr lang="ru-RU" dirty="0" smtClean="0"/>
              <a:t>Под ногами целый клад!</a:t>
            </a:r>
            <a:br>
              <a:rPr lang="ru-RU" dirty="0" smtClean="0"/>
            </a:br>
            <a:r>
              <a:rPr lang="ru-RU" dirty="0" smtClean="0"/>
              <a:t>Это осень золотая</a:t>
            </a:r>
            <a:br>
              <a:rPr lang="ru-RU" dirty="0" smtClean="0"/>
            </a:br>
            <a:r>
              <a:rPr lang="ru-RU" dirty="0" smtClean="0"/>
              <a:t>Дарит листья, не считая.</a:t>
            </a:r>
            <a:br>
              <a:rPr lang="ru-RU" dirty="0" smtClean="0"/>
            </a:br>
            <a:r>
              <a:rPr lang="ru-RU" dirty="0" smtClean="0"/>
              <a:t>Золотые дарит листья</a:t>
            </a:r>
            <a:br>
              <a:rPr lang="ru-RU" dirty="0" smtClean="0"/>
            </a:br>
            <a:r>
              <a:rPr lang="ru-RU" dirty="0" smtClean="0"/>
              <a:t>Вам, и нам,</a:t>
            </a:r>
            <a:br>
              <a:rPr lang="ru-RU" dirty="0" smtClean="0"/>
            </a:br>
            <a:r>
              <a:rPr lang="ru-RU" dirty="0" smtClean="0"/>
              <a:t>И всем подряд.</a:t>
            </a:r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prstTxWarp prst="textStop">
              <a:avLst/>
            </a:prstTxWarp>
          </a:bodyPr>
          <a:lstStyle/>
          <a:p>
            <a:r>
              <a:rPr lang="ru-RU" dirty="0" smtClean="0"/>
              <a:t>СПАСИБО ЗА ВНИМАНИЕ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3685032"/>
            <a:ext cx="7923304" cy="295867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95864" y="2967335"/>
            <a:ext cx="595227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Текст надписи</a:t>
            </a:r>
          </a:p>
        </p:txBody>
      </p:sp>
      <p:pic>
        <p:nvPicPr>
          <p:cNvPr id="5" name="cc-m-imagesubtitle-image-11775907226" descr="https://image.jimcdn.com/app/cms/image/transf/dimension=460x10000:format=jpg/path/sf278732f8691ebec/image/iffb60a377591b105/version/1476883533/image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3714752"/>
            <a:ext cx="8072494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58</TotalTime>
  <Words>212</Words>
  <Application>Microsoft Office PowerPoint</Application>
  <PresentationFormat>Экран (4:3)</PresentationFormat>
  <Paragraphs>41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Аспект</vt:lpstr>
      <vt:lpstr>РАССКАЗЫВАЕМ ДЕТЯМ ПРО ОСЕНЬ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РАССКАЗЫВАЕМ ДЕТЯМ ПРО ОСЕНЬ</dc:title>
  <dc:creator>Пользователь Windows</dc:creator>
  <cp:lastModifiedBy>Tanya</cp:lastModifiedBy>
  <cp:revision>6</cp:revision>
  <dcterms:created xsi:type="dcterms:W3CDTF">2019-09-25T07:14:06Z</dcterms:created>
  <dcterms:modified xsi:type="dcterms:W3CDTF">2019-09-25T10:40:12Z</dcterms:modified>
</cp:coreProperties>
</file>