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8" r:id="rId5"/>
    <p:sldId id="260" r:id="rId6"/>
    <p:sldId id="261" r:id="rId7"/>
    <p:sldId id="259" r:id="rId8"/>
    <p:sldId id="262" r:id="rId9"/>
    <p:sldId id="263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3" r:id="rId18"/>
    <p:sldId id="26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022F-1227-4AFD-A349-C5E26A1408A1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A27C-3A8B-4502-B05D-0AA7E167A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dirty="0" smtClean="0"/>
              <a:t>Презентация проведения  «Покровской Ярмарки»2019.</a:t>
            </a:r>
            <a:endParaRPr lang="ru-RU" dirty="0"/>
          </a:p>
        </p:txBody>
      </p:sp>
      <p:pic>
        <p:nvPicPr>
          <p:cNvPr id="6" name="Содержимое 5" descr="IMG-20191011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6034617" cy="3668707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Ярмарка поет, шумит, стоять на месте не велит.</a:t>
            </a:r>
            <a:endParaRPr lang="ru-RU" dirty="0"/>
          </a:p>
        </p:txBody>
      </p:sp>
      <p:pic>
        <p:nvPicPr>
          <p:cNvPr id="4" name="Содержимое 3" descr="IMG-20191011-WA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к празднику готовы.</a:t>
            </a:r>
            <a:endParaRPr lang="ru-RU" dirty="0"/>
          </a:p>
        </p:txBody>
      </p:sp>
      <p:pic>
        <p:nvPicPr>
          <p:cNvPr id="4" name="Содержимое 3" descr="IMG-20191011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готовы к празднику.</a:t>
            </a:r>
            <a:endParaRPr lang="ru-RU" dirty="0"/>
          </a:p>
        </p:txBody>
      </p:sp>
      <p:pic>
        <p:nvPicPr>
          <p:cNvPr id="4" name="Содержимое 3" descr="IMG-20191011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Лавка Старушки  - Болтушки.</a:t>
            </a:r>
            <a:endParaRPr lang="ru-RU" dirty="0"/>
          </a:p>
        </p:txBody>
      </p:sp>
      <p:pic>
        <p:nvPicPr>
          <p:cNvPr id="4" name="Содержимое 3" descr="IMG-20191011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 на лошадке.</a:t>
            </a:r>
            <a:endParaRPr lang="ru-RU" dirty="0"/>
          </a:p>
        </p:txBody>
      </p:sp>
      <p:pic>
        <p:nvPicPr>
          <p:cNvPr id="4" name="Содержимое 3" descr="IMG-20191011-WA0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Закружились карусели.</a:t>
            </a:r>
            <a:endParaRPr lang="ru-RU" dirty="0"/>
          </a:p>
        </p:txBody>
      </p:sp>
      <p:pic>
        <p:nvPicPr>
          <p:cNvPr id="4" name="Содержимое 3" descr="IMG-20191011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«Двигайся – замри».</a:t>
            </a:r>
            <a:endParaRPr lang="ru-RU" dirty="0"/>
          </a:p>
        </p:txBody>
      </p:sp>
      <p:pic>
        <p:nvPicPr>
          <p:cNvPr id="4" name="Содержимое 3" descr="IMG-20191011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7. Выводы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sz="2400" dirty="0" smtClean="0"/>
              <a:t>В результате проведенного мероприятия стало видно, что дети и родители с большим интересом включаются в различные виды деятельности, проявляют чувство ответственности за себя и за других. </a:t>
            </a:r>
          </a:p>
          <a:p>
            <a:pPr indent="342900" algn="just">
              <a:buNone/>
            </a:pPr>
            <a:r>
              <a:rPr lang="ru-RU" sz="2400" dirty="0" smtClean="0"/>
              <a:t>Все участники праздника в процессе подготовки и проведения обратились к истокам и традициям русского народа. </a:t>
            </a:r>
          </a:p>
          <a:p>
            <a:pPr indent="342900" algn="just">
              <a:buNone/>
            </a:pPr>
            <a:r>
              <a:rPr lang="ru-RU" sz="2400" dirty="0" smtClean="0"/>
              <a:t>Дети получили возможность почувствовать себя свободными, раскрепощенными, обрели уверенность в себе, в своих силах, в умении мыслить, фантазировать.</a:t>
            </a:r>
          </a:p>
          <a:p>
            <a:pPr indent="342900" algn="just">
              <a:buNone/>
            </a:pPr>
            <a:r>
              <a:rPr lang="ru-RU" sz="2400" dirty="0" smtClean="0"/>
              <a:t>Родители смогли понаблюдать, как дети взаимодействуют в коллективе. </a:t>
            </a:r>
          </a:p>
          <a:p>
            <a:pPr indent="342900" algn="just">
              <a:buNone/>
            </a:pPr>
            <a:r>
              <a:rPr lang="ru-RU" sz="2400" dirty="0" smtClean="0"/>
              <a:t>Цель – активизировать родителей, сделать жизнь детей интересной и содержательной, наполнить ее яркими впечатлениями от совместной деятельности со взрослыми достигнута.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8. Используемая литература.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143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 «Нормативная база современного дошкольного образования. Закон об образовании. ФГОС ДО. Порядок организации образовательной деятельности» под ред</a:t>
            </a:r>
            <a:r>
              <a:rPr lang="ru-RU" sz="2000" smtClean="0"/>
              <a:t>.   Редькиной </a:t>
            </a:r>
            <a:r>
              <a:rPr lang="ru-RU" sz="2000" dirty="0" smtClean="0"/>
              <a:t>Т.В., Москва, Просвещение, </a:t>
            </a:r>
            <a:r>
              <a:rPr lang="ru-RU" sz="2000" smtClean="0"/>
              <a:t>2016 г.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Никитин Б.П. «Ступеньки творчества и развивающие игры». Москва, 1990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Загребина Г.В. «Энциклопедия любимых праздников». Ярославль: Академия развития, 2007 г. 480 с.</a:t>
            </a:r>
            <a:endParaRPr lang="ru-RU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</a:p>
          <a:p>
            <a:pPr algn="ctr">
              <a:buNone/>
            </a:pPr>
            <a:endParaRPr lang="ru-RU" sz="6000" dirty="0"/>
          </a:p>
        </p:txBody>
      </p:sp>
      <p:pic>
        <p:nvPicPr>
          <p:cNvPr id="5" name="Рисунок 4" descr="WTVnenUfr8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928934"/>
            <a:ext cx="4064000" cy="32385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Актуальность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2643206"/>
          </a:xfrm>
        </p:spPr>
        <p:txBody>
          <a:bodyPr>
            <a:normAutofit fontScale="92500"/>
          </a:bodyPr>
          <a:lstStyle/>
          <a:p>
            <a:pPr indent="342900" algn="just">
              <a:buNone/>
            </a:pPr>
            <a:r>
              <a:rPr lang="ru-RU" sz="2400" dirty="0" smtClean="0"/>
              <a:t>Россия богата своими традициями, обычаями, народными праздниками.</a:t>
            </a:r>
          </a:p>
          <a:p>
            <a:pPr indent="342900" algn="just">
              <a:buNone/>
            </a:pPr>
            <a:r>
              <a:rPr lang="ru-RU" sz="2400" dirty="0" smtClean="0"/>
              <a:t>Одним из таких праздников является народное гуляние в октябре «Ярмарка». Непосредственное участие в мероприятии оставляет более полное и глубокое представление о нем.</a:t>
            </a:r>
          </a:p>
          <a:p>
            <a:pPr indent="342900" algn="just">
              <a:buNone/>
            </a:pPr>
            <a:r>
              <a:rPr lang="ru-RU" sz="2400" dirty="0" smtClean="0"/>
              <a:t>Поэтому возникла идея проведения праздничного гуляния силами педагогов, родителей и ребят.</a:t>
            </a:r>
          </a:p>
          <a:p>
            <a:endParaRPr lang="ru-RU" dirty="0"/>
          </a:p>
        </p:txBody>
      </p:sp>
      <p:pic>
        <p:nvPicPr>
          <p:cNvPr id="4" name="Рисунок 3" descr="0e171f38e28254b4b2af7bf3fbff10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71876"/>
            <a:ext cx="4029720" cy="29248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00792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 smtClean="0"/>
              <a:t>Имея богатейшие народные традиции в проведении календарных праздников, в том числе «Ярмарки», мы в то же время постепенно утрачиваем связь наших корней. Тем самым лишаем возможности наших детей прикоснуться к духовно-нравственным основам, к лучшим образцам устного и музыкального народного творчества.</a:t>
            </a:r>
          </a:p>
          <a:p>
            <a:pPr indent="342900">
              <a:buNone/>
            </a:pPr>
            <a:r>
              <a:rPr lang="ru-RU" sz="2400" dirty="0" smtClean="0"/>
              <a:t>Традиционная осенняя «Ярмарка» проводится в соответствии с годовым планом ГБДОУ детский сад № 4 Приморского района Санкт-Петербурга.</a:t>
            </a:r>
          </a:p>
          <a:p>
            <a:pPr indent="342900">
              <a:buNone/>
            </a:pPr>
            <a:r>
              <a:rPr lang="ru-RU" sz="2400" dirty="0" smtClean="0"/>
              <a:t>Направление работы – «Взаимодействие с семьей».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Одной из главных задач Федерального государственного образовательного стандарта дошкольного образования является обеспечение психолого-педагогической поддержки семьи.</a:t>
            </a:r>
          </a:p>
          <a:p>
            <a:r>
              <a:rPr lang="ru-RU" sz="2400" dirty="0" smtClean="0"/>
              <a:t>Положительные результаты в воспитании детей достигаются при умелом сочетании разных форм сотрудничества, при активном включении в эту работу всех членов коллектива дошкольного учреждения и членов семей воспитанников.</a:t>
            </a:r>
          </a:p>
          <a:p>
            <a:r>
              <a:rPr lang="ru-RU" sz="2400" dirty="0" smtClean="0"/>
              <a:t>Важным в настоящее время является реализация принципа открытости детского сада для родителей.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 Цель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Развитие активного сотрудничества родителей с дошкольным общеобразовательным учреждением.</a:t>
            </a:r>
          </a:p>
          <a:p>
            <a:pPr algn="just">
              <a:buNone/>
            </a:pPr>
            <a:r>
              <a:rPr lang="ru-RU" sz="2400" dirty="0" smtClean="0"/>
              <a:t>Повышение интереса к традициям русского народа.</a:t>
            </a:r>
            <a:endParaRPr lang="ru-RU" sz="2400" dirty="0"/>
          </a:p>
        </p:txBody>
      </p:sp>
      <p:pic>
        <p:nvPicPr>
          <p:cNvPr id="4" name="Рисунок 3" descr="dsc01895jpg-2362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982494"/>
            <a:ext cx="3929090" cy="294681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 Задачи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знакомить детей с народным праздником, воспитывая чувство патриотизма, основанного на русских традициях</a:t>
            </a:r>
          </a:p>
          <a:p>
            <a:r>
              <a:rPr lang="ru-RU" sz="2400" dirty="0" smtClean="0"/>
              <a:t>приобщить родителей к совместной художественно-творческой деятельности с детьми</a:t>
            </a:r>
          </a:p>
          <a:p>
            <a:r>
              <a:rPr lang="ru-RU" sz="2400" dirty="0" smtClean="0"/>
              <a:t>создать условия активного взаимодействия коллектива детского сада с семьями воспитанников</a:t>
            </a:r>
          </a:p>
          <a:p>
            <a:r>
              <a:rPr lang="ru-RU" sz="2400" dirty="0" smtClean="0"/>
              <a:t>раскрыть творческий потенциал семьи, пропагандировать положительные традиции доброжелательных отношений в обществе</a:t>
            </a:r>
          </a:p>
          <a:p>
            <a:r>
              <a:rPr lang="ru-RU" sz="2400" dirty="0" smtClean="0"/>
              <a:t>создать благоприятную среду для творческого общения и обмена опытом.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4. Предварительная работа.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1"/>
            <a:ext cx="8229600" cy="32861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работа в группах по сбору информации об истории праздника: предложить родителям вместе с детьми подготовить маленькие рассказы об истории проведения Ярмарок на Руси.</a:t>
            </a:r>
          </a:p>
          <a:p>
            <a:pPr algn="just"/>
            <a:r>
              <a:rPr lang="ru-RU" sz="2000" dirty="0" smtClean="0"/>
              <a:t>разучивание с детьми песен, пословиц, поговорок, считалок, загадок, </a:t>
            </a:r>
            <a:r>
              <a:rPr lang="ru-RU" sz="2000" dirty="0" err="1" smtClean="0"/>
              <a:t>закличек</a:t>
            </a:r>
            <a:r>
              <a:rPr lang="ru-RU" sz="2000" dirty="0" smtClean="0"/>
              <a:t> на осеннюю тематику для выступления во время праздника.</a:t>
            </a:r>
          </a:p>
          <a:p>
            <a:pPr algn="just"/>
            <a:r>
              <a:rPr lang="ru-RU" sz="2000" dirty="0" smtClean="0"/>
              <a:t>организация места проведения праздника: изготовление поделок для ярмарочных рядов.</a:t>
            </a:r>
          </a:p>
          <a:p>
            <a:pPr algn="just"/>
            <a:r>
              <a:rPr lang="ru-RU" sz="2000" dirty="0" smtClean="0"/>
              <a:t>выбор родителей-декораторов (помощь в оформлении детских площадок).</a:t>
            </a:r>
          </a:p>
          <a:p>
            <a:pPr algn="just"/>
            <a:r>
              <a:rPr lang="ru-RU" sz="2000" dirty="0" smtClean="0"/>
              <a:t>выбор родителей-затейников (для организации игр).</a:t>
            </a:r>
            <a:endParaRPr lang="ru-RU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5. Ожидаемый результат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5"/>
            <a:ext cx="8229600" cy="2786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приобщить детей к традиции проведения народного праздника через сопереживание и непосредственное участие их в общем действии</a:t>
            </a:r>
          </a:p>
          <a:p>
            <a:r>
              <a:rPr lang="ru-RU" sz="2400" dirty="0" smtClean="0"/>
              <a:t>повысить познавательный интерес среди детей к родной истории</a:t>
            </a:r>
          </a:p>
          <a:p>
            <a:r>
              <a:rPr lang="ru-RU" sz="2400" dirty="0" smtClean="0"/>
              <a:t>сплотить коллектив детей, родителей и педагогов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6. Этапы проведения осеннего праздника «Ярмарка»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Сбор детей, родителей, воспитателей на главной площадке сада</a:t>
            </a:r>
          </a:p>
          <a:p>
            <a:r>
              <a:rPr lang="ru-RU" sz="2400" dirty="0" smtClean="0"/>
              <a:t>Объявление праздника открытым</a:t>
            </a:r>
          </a:p>
          <a:p>
            <a:r>
              <a:rPr lang="ru-RU" sz="2400" dirty="0" smtClean="0"/>
              <a:t>Конкурсы для родителей </a:t>
            </a:r>
          </a:p>
          <a:p>
            <a:r>
              <a:rPr lang="ru-RU" sz="2400" dirty="0" smtClean="0"/>
              <a:t>Выступление скоморохов</a:t>
            </a:r>
          </a:p>
          <a:p>
            <a:pPr>
              <a:buNone/>
            </a:pPr>
            <a:r>
              <a:rPr lang="ru-RU" sz="2400" dirty="0" smtClean="0"/>
              <a:t>Выдача маршрутов для путешествия по «торговым лавочкам»: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«Музыкальная» – загадки о музыкальных инструментах, шумовой оркестр, хороводные русские народные игры;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«Старушки-Болтушки» - загадки об осени, скороговорки, поговорки;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«Овощной базар» – загадки об овощах и фруктах, дегустация овощей с завязанными глазами, русские народные игры;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«Спортивная лавочка» - подвижные и спортивные игры.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За правильное выполнение заданий дети старших подготовительных групп получают жетоны для покупки товаров в «Торговых рядах».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715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проведения  «Покровской Ярмарки»2019.</vt:lpstr>
      <vt:lpstr>1. Актуальность</vt:lpstr>
      <vt:lpstr>Презентация PowerPoint</vt:lpstr>
      <vt:lpstr>Презентация PowerPoint</vt:lpstr>
      <vt:lpstr>2. Цель</vt:lpstr>
      <vt:lpstr>3. Задачи</vt:lpstr>
      <vt:lpstr>4. Предварительная работа.</vt:lpstr>
      <vt:lpstr>5. Ожидаемый результат</vt:lpstr>
      <vt:lpstr>6. Этапы проведения осеннего праздника «Ярмарка»</vt:lpstr>
      <vt:lpstr>Ярмарка поет, шумит, стоять на месте не велит.</vt:lpstr>
      <vt:lpstr>Дети к празднику готовы.</vt:lpstr>
      <vt:lpstr>Все готовы к празднику.</vt:lpstr>
      <vt:lpstr>Лавка Старушки  - Болтушки.</vt:lpstr>
      <vt:lpstr>Кто быстрее на лошадке.</vt:lpstr>
      <vt:lpstr>Закружились карусели.</vt:lpstr>
      <vt:lpstr>Танец «Двигайся – замри».</vt:lpstr>
      <vt:lpstr>7. Выводы</vt:lpstr>
      <vt:lpstr>8. Используемая литература.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родителями</dc:title>
  <dc:creator>USER</dc:creator>
  <cp:lastModifiedBy>Tanya</cp:lastModifiedBy>
  <cp:revision>42</cp:revision>
  <dcterms:created xsi:type="dcterms:W3CDTF">2016-11-04T17:20:32Z</dcterms:created>
  <dcterms:modified xsi:type="dcterms:W3CDTF">2019-10-22T07:59:21Z</dcterms:modified>
</cp:coreProperties>
</file>