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FAE4-0A7A-48F7-ADB2-8BFFE4661FCD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B6EC-8F07-4A63-A353-F8C2A60B5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FAE4-0A7A-48F7-ADB2-8BFFE4661FCD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B6EC-8F07-4A63-A353-F8C2A60B5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FAE4-0A7A-48F7-ADB2-8BFFE4661FCD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B6EC-8F07-4A63-A353-F8C2A60B5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FAE4-0A7A-48F7-ADB2-8BFFE4661FCD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B6EC-8F07-4A63-A353-F8C2A60B5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FAE4-0A7A-48F7-ADB2-8BFFE4661FCD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B6EC-8F07-4A63-A353-F8C2A60B5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FAE4-0A7A-48F7-ADB2-8BFFE4661FCD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B6EC-8F07-4A63-A353-F8C2A60B5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FAE4-0A7A-48F7-ADB2-8BFFE4661FCD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B6EC-8F07-4A63-A353-F8C2A60B5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FAE4-0A7A-48F7-ADB2-8BFFE4661FCD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B6EC-8F07-4A63-A353-F8C2A60B5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FAE4-0A7A-48F7-ADB2-8BFFE4661FCD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B6EC-8F07-4A63-A353-F8C2A60B5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FAE4-0A7A-48F7-ADB2-8BFFE4661FCD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B6EC-8F07-4A63-A353-F8C2A60B5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FAE4-0A7A-48F7-ADB2-8BFFE4661FCD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B6EC-8F07-4A63-A353-F8C2A60B5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7FAE4-0A7A-48F7-ADB2-8BFFE4661FCD}" type="datetimeFigureOut">
              <a:rPr lang="ru-RU" smtClean="0"/>
              <a:pPr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0B6EC-8F07-4A63-A353-F8C2A60B5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Подводный мир</a:t>
            </a:r>
            <a:endParaRPr lang="ru-RU" dirty="0"/>
          </a:p>
        </p:txBody>
      </p:sp>
      <p:pic>
        <p:nvPicPr>
          <p:cNvPr id="6" name="Содержимое 5" descr="Без названия (7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500175"/>
            <a:ext cx="5715040" cy="4357718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Морской конек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Содержимое 4" descr="images (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3868" y="1071547"/>
            <a:ext cx="4432907" cy="471490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Услышав</a:t>
            </a:r>
            <a:r>
              <a:rPr lang="ru-RU" sz="3200" dirty="0"/>
              <a:t>, как его зовут,</a:t>
            </a:r>
            <a:br>
              <a:rPr lang="ru-RU" sz="3200" dirty="0"/>
            </a:br>
            <a:r>
              <a:rPr lang="ru-RU" sz="3200" dirty="0"/>
              <a:t>Вы скажите: тебе бы травку пощипать</a:t>
            </a:r>
            <a:br>
              <a:rPr lang="ru-RU" sz="3200" dirty="0"/>
            </a:br>
            <a:r>
              <a:rPr lang="ru-RU" sz="3200" dirty="0"/>
              <a:t>И попастись бы в поле,</a:t>
            </a:r>
            <a:br>
              <a:rPr lang="ru-RU" sz="3200" dirty="0"/>
            </a:br>
            <a:r>
              <a:rPr lang="ru-RU" sz="3200" dirty="0"/>
              <a:t>Не место тебе в море.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Скат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Содержимое 4" descr="ska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72706" y="785794"/>
            <a:ext cx="4242632" cy="485778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sz="3200" dirty="0" smtClean="0"/>
              <a:t>Среди </a:t>
            </a:r>
            <a:r>
              <a:rPr lang="ru-RU" sz="3200" dirty="0"/>
              <a:t>кораллов, меж планктона</a:t>
            </a:r>
            <a:br>
              <a:rPr lang="ru-RU" sz="3200" dirty="0"/>
            </a:br>
            <a:r>
              <a:rPr lang="ru-RU" sz="3200" dirty="0"/>
              <a:t>Величаво, не гремя, надвигается гроза,</a:t>
            </a:r>
            <a:br>
              <a:rPr lang="ru-RU" sz="3200" dirty="0"/>
            </a:br>
            <a:r>
              <a:rPr lang="ru-RU" sz="3200" dirty="0"/>
              <a:t>Широкой тенью накрывает,</a:t>
            </a:r>
            <a:br>
              <a:rPr lang="ru-RU" sz="3200" dirty="0"/>
            </a:br>
            <a:r>
              <a:rPr lang="ru-RU" sz="3200" dirty="0"/>
              <a:t>Заряды молний посылает.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18169" y="2967335"/>
            <a:ext cx="69076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Черепаха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Содержимое 4" descr="cherepax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6182" y="928670"/>
            <a:ext cx="4357718" cy="461567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Живет </a:t>
            </a:r>
            <a:r>
              <a:rPr lang="ru-RU" sz="3200" dirty="0"/>
              <a:t>на суше и в воде,</a:t>
            </a:r>
            <a:br>
              <a:rPr lang="ru-RU" sz="3200" dirty="0"/>
            </a:br>
            <a:r>
              <a:rPr lang="ru-RU" sz="3200" dirty="0"/>
              <a:t>И у кого-то дома,</a:t>
            </a:r>
            <a:br>
              <a:rPr lang="ru-RU" sz="3200" dirty="0"/>
            </a:br>
            <a:r>
              <a:rPr lang="ru-RU" sz="3200" dirty="0"/>
              <a:t>Несет защиту на себе,</a:t>
            </a:r>
            <a:br>
              <a:rPr lang="ru-RU" sz="3200" dirty="0"/>
            </a:br>
            <a:r>
              <a:rPr lang="ru-RU" sz="3200" dirty="0"/>
              <a:t>Замедлив ход немного.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Морской котик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Содержимое 4" descr="images (7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7554" y="357167"/>
            <a:ext cx="5100045" cy="527058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sz="3200" dirty="0" smtClean="0"/>
              <a:t>Рыбку </a:t>
            </a:r>
            <a:r>
              <a:rPr lang="ru-RU" sz="3200" dirty="0"/>
              <a:t>словит очень ловко,</a:t>
            </a:r>
            <a:br>
              <a:rPr lang="ru-RU" sz="3200" dirty="0"/>
            </a:br>
            <a:r>
              <a:rPr lang="ru-RU" sz="3200" dirty="0"/>
              <a:t>Скушает на берегу,</a:t>
            </a:r>
            <a:br>
              <a:rPr lang="ru-RU" sz="3200" dirty="0"/>
            </a:br>
            <a:r>
              <a:rPr lang="ru-RU" sz="3200" dirty="0"/>
              <a:t>Обсушит хвостик, тельце, лапки,</a:t>
            </a:r>
            <a:br>
              <a:rPr lang="ru-RU" sz="3200" dirty="0"/>
            </a:br>
            <a:r>
              <a:rPr lang="ru-RU" sz="3200" dirty="0"/>
              <a:t>Усатую мордочку подставит теплу.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Краб</a:t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Насладившись </a:t>
            </a:r>
            <a:r>
              <a:rPr lang="ru-RU" sz="3200" dirty="0"/>
              <a:t>морем,</a:t>
            </a:r>
            <a:br>
              <a:rPr lang="ru-RU" sz="3200" dirty="0"/>
            </a:br>
            <a:r>
              <a:rPr lang="ru-RU" sz="3200" dirty="0"/>
              <a:t>Обратно на берег спешит,</a:t>
            </a:r>
            <a:br>
              <a:rPr lang="ru-RU" sz="3200" dirty="0"/>
            </a:br>
            <a:r>
              <a:rPr lang="ru-RU" sz="3200" dirty="0"/>
              <a:t>Нору разрывая,</a:t>
            </a:r>
            <a:br>
              <a:rPr lang="ru-RU" sz="3200" dirty="0"/>
            </a:br>
            <a:r>
              <a:rPr lang="ru-RU" sz="3200" dirty="0"/>
              <a:t>В подземные замки бежит.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Без названия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6876" y="1071546"/>
            <a:ext cx="4837024" cy="464346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Дельфин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Содержимое 4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6876" y="928671"/>
            <a:ext cx="5122776" cy="428628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Как </a:t>
            </a:r>
            <a:r>
              <a:rPr lang="ru-RU" sz="3200" dirty="0"/>
              <a:t>маленький ребенок,</a:t>
            </a:r>
            <a:br>
              <a:rPr lang="ru-RU" sz="3200" dirty="0"/>
            </a:br>
            <a:r>
              <a:rPr lang="ru-RU" sz="3200" dirty="0"/>
              <a:t>Он любит поиграть,</a:t>
            </a:r>
            <a:br>
              <a:rPr lang="ru-RU" sz="3200" dirty="0"/>
            </a:br>
            <a:r>
              <a:rPr lang="ru-RU" sz="3200" dirty="0"/>
              <a:t>Сторонник водных гонок,</a:t>
            </a:r>
            <a:br>
              <a:rPr lang="ru-RU" sz="3200" dirty="0"/>
            </a:br>
            <a:r>
              <a:rPr lang="ru-RU" sz="3200" dirty="0"/>
              <a:t>Быстрей всех обогнать.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Морской еж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Содержимое 4" descr="images (9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5008" y="1000108"/>
            <a:ext cx="4487453" cy="492922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Дно </a:t>
            </a:r>
            <a:r>
              <a:rPr lang="ru-RU" sz="3200" dirty="0"/>
              <a:t>морское очень колко,</a:t>
            </a:r>
            <a:br>
              <a:rPr lang="ru-RU" sz="3200" dirty="0"/>
            </a:br>
            <a:r>
              <a:rPr lang="ru-RU" sz="3200" dirty="0"/>
              <a:t>Всюду длинные иголки,</a:t>
            </a:r>
            <a:br>
              <a:rPr lang="ru-RU" sz="3200" dirty="0"/>
            </a:br>
            <a:r>
              <a:rPr lang="ru-RU" sz="3200" dirty="0"/>
              <a:t>Чуть заметно шевелясь,</a:t>
            </a:r>
            <a:br>
              <a:rPr lang="ru-RU" sz="3200" dirty="0"/>
            </a:br>
            <a:r>
              <a:rPr lang="ru-RU" sz="3200" dirty="0"/>
              <a:t>Добрались они до нас.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Осьминог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Содержимое 4" descr="Без названия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4963" y="928670"/>
            <a:ext cx="4727499" cy="471490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3200" dirty="0" smtClean="0"/>
              <a:t>По </a:t>
            </a:r>
            <a:r>
              <a:rPr lang="ru-RU" sz="3200" dirty="0"/>
              <a:t>морям и океанам</a:t>
            </a:r>
            <a:br>
              <a:rPr lang="ru-RU" sz="3200" dirty="0"/>
            </a:br>
            <a:r>
              <a:rPr lang="ru-RU" sz="3200" dirty="0"/>
              <a:t>Бродит чудище морское,</a:t>
            </a:r>
            <a:br>
              <a:rPr lang="ru-RU" sz="3200" dirty="0"/>
            </a:br>
            <a:r>
              <a:rPr lang="ru-RU" sz="3200" dirty="0"/>
              <a:t>Страх вселяет капитанам,</a:t>
            </a:r>
            <a:br>
              <a:rPr lang="ru-RU" sz="3200" dirty="0"/>
            </a:br>
            <a:r>
              <a:rPr lang="ru-RU" sz="3200" dirty="0"/>
              <a:t>Без зубов и без хвоста</a:t>
            </a:r>
            <a:br>
              <a:rPr lang="ru-RU" sz="3200" dirty="0"/>
            </a:br>
            <a:r>
              <a:rPr lang="ru-RU" sz="3200" dirty="0"/>
              <a:t>Поцелуи всем даря.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Медуза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Содержимое 4" descr="Без названия (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4744" y="1071546"/>
            <a:ext cx="4357718" cy="454424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Когда </a:t>
            </a:r>
            <a:r>
              <a:rPr lang="ru-RU" sz="3200" dirty="0"/>
              <a:t>прилив на море</a:t>
            </a:r>
            <a:br>
              <a:rPr lang="ru-RU" sz="3200" dirty="0"/>
            </a:br>
            <a:r>
              <a:rPr lang="ru-RU" sz="3200" dirty="0"/>
              <a:t>Ты эту гостью жди,</a:t>
            </a:r>
            <a:br>
              <a:rPr lang="ru-RU" sz="3200" dirty="0"/>
            </a:br>
            <a:r>
              <a:rPr lang="ru-RU" sz="3200" dirty="0"/>
              <a:t>И выходя на берег,</a:t>
            </a:r>
            <a:br>
              <a:rPr lang="ru-RU" sz="3200" dirty="0"/>
            </a:br>
            <a:r>
              <a:rPr lang="ru-RU" sz="3200" dirty="0"/>
              <a:t>Смотри, не наступи!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Морская звезда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Содержимое 4" descr="Без названия (6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34090" y="1214422"/>
            <a:ext cx="5066999" cy="435771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Среди </a:t>
            </a:r>
            <a:r>
              <a:rPr lang="ru-RU" sz="3200" dirty="0"/>
              <a:t>морских глубин</a:t>
            </a:r>
            <a:br>
              <a:rPr lang="ru-RU" sz="3200" dirty="0"/>
            </a:br>
            <a:r>
              <a:rPr lang="ru-RU" sz="3200" dirty="0"/>
              <a:t>Фигура обитает,</a:t>
            </a:r>
            <a:br>
              <a:rPr lang="ru-RU" sz="3200" dirty="0"/>
            </a:br>
            <a:r>
              <a:rPr lang="ru-RU" sz="3200" dirty="0"/>
              <a:t>Известна на весь подводный мир,</a:t>
            </a:r>
            <a:br>
              <a:rPr lang="ru-RU" sz="3200" dirty="0"/>
            </a:br>
            <a:r>
              <a:rPr lang="ru-RU" sz="3200" dirty="0"/>
              <a:t>Ей слава не мешает.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70</Words>
  <Application>Microsoft Office PowerPoint</Application>
  <PresentationFormat>Экран (4:3)</PresentationFormat>
  <Paragraphs>23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Подводный мир</vt:lpstr>
      <vt:lpstr>Черепаха </vt:lpstr>
      <vt:lpstr>Морской котик </vt:lpstr>
      <vt:lpstr>Краб </vt:lpstr>
      <vt:lpstr>Дельфин </vt:lpstr>
      <vt:lpstr>Морской еж </vt:lpstr>
      <vt:lpstr>Осьминог </vt:lpstr>
      <vt:lpstr>Медуза </vt:lpstr>
      <vt:lpstr>Морская звезда </vt:lpstr>
      <vt:lpstr>Морской конек </vt:lpstr>
      <vt:lpstr>Скат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Tanya</cp:lastModifiedBy>
  <cp:revision>5</cp:revision>
  <dcterms:created xsi:type="dcterms:W3CDTF">2020-07-23T21:01:11Z</dcterms:created>
  <dcterms:modified xsi:type="dcterms:W3CDTF">2020-08-27T10:11:00Z</dcterms:modified>
</cp:coreProperties>
</file>