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DCE6389-8BF6-4C7C-82B6-21BE7BF6829E}" type="datetimeFigureOut">
              <a:rPr lang="ru-RU" smtClean="0"/>
              <a:pPr/>
              <a:t>24.10.2019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F326F9E-2549-458C-A070-C9D19B56E4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ЗАГАДКИ ПРО ДОМАШНИХ ЖИВОТНЫХ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images (1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785926"/>
            <a:ext cx="5171068" cy="380922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74638"/>
            <a:ext cx="7901014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Этот зверь живёт лишь дома.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 этим зверем все знакомы.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 него усы, как спицы.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Он мурлыча песнь поёт.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Только мышь его боится…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Угадали? Это — ...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714488"/>
            <a:ext cx="4891113" cy="358432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Длинное ухо,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Комочек пуха,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Прыгает ловко,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Любит морковку.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108" y="1000108"/>
            <a:ext cx="4572024" cy="4572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686700" cy="412592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Не овечки, не коровки. На ногах у них подковки. Могут мчаться без оглядки. Это — резвые…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500174"/>
            <a:ext cx="5524786" cy="366317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615262" cy="4125923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 двору она гуляет, Травку кушать обожает. «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Кря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» кричит, это не шутка, Звать ее, конечно,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643050"/>
            <a:ext cx="5149851" cy="35345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7686700" cy="4340237"/>
          </a:xfrm>
        </p:spPr>
        <p:txBody>
          <a:bodyPr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Ему пожизненно дано В щеках своих носить зерно. Подвижный маленький толстяк, Любитель зёрнышек…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422" y="1000108"/>
            <a:ext cx="4572024" cy="45720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Во дворе построен дом,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Новый дом с одним окном.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Поселился сторож в нём.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Ночью сторож лает —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Дом свой охраняет.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Стоит домик у ворот.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Отгадай, кто там живёт?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7686700" cy="4340237"/>
          </a:xfrm>
        </p:spPr>
        <p:txBody>
          <a:bodyPr/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Кто гуляет по дорожке? У него бородка, рожки. А еще кричит он: «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Ме-е-е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!» Где б найти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капустки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мне-е-е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?!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428736"/>
            <a:ext cx="5663379" cy="42420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20040"/>
            <a:ext cx="6696100" cy="10856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  <a:p>
            <a:pPr algn="ctr">
              <a:buNone/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iso-win7\Pictures\ДОМАШНИЕ ЖИВОТНЫЕ\images (1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71810"/>
            <a:ext cx="4572032" cy="3133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357298"/>
            <a:ext cx="5896286" cy="35377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Вместо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носа пятачок,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Вместо хвостика крючок.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«Хрю-хрю-хрю!» — он нам кричит,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«Здравствуйте!» — он говорит.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643050"/>
            <a:ext cx="5600730" cy="35719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Мордочка усатая,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Шубка полосатая,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Часто умывается,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А с водой не знается.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5984" y="1500174"/>
            <a:ext cx="4948263" cy="370642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Голодная мычит,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Сытая жуёт,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Всем ребятам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Молоко даёт.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28794" y="2000240"/>
            <a:ext cx="5648405" cy="316310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84</TotalTime>
  <Words>117</Words>
  <Application>Microsoft Office PowerPoint</Application>
  <PresentationFormat>Экран (4:3)</PresentationFormat>
  <Paragraphs>12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Изящная</vt:lpstr>
      <vt:lpstr>ЗАГАДКИ ПРО ДОМАШНИХ ЖИВОТНЫХ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9</cp:revision>
  <dcterms:created xsi:type="dcterms:W3CDTF">2019-10-23T20:40:59Z</dcterms:created>
  <dcterms:modified xsi:type="dcterms:W3CDTF">2019-10-23T22:12:33Z</dcterms:modified>
</cp:coreProperties>
</file>